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0"/>
  </p:notesMasterIdLst>
  <p:sldIdLst>
    <p:sldId id="256" r:id="rId2"/>
    <p:sldId id="259" r:id="rId3"/>
    <p:sldId id="258" r:id="rId4"/>
    <p:sldId id="261" r:id="rId5"/>
    <p:sldId id="313" r:id="rId6"/>
    <p:sldId id="314" r:id="rId7"/>
    <p:sldId id="329" r:id="rId8"/>
    <p:sldId id="267" r:id="rId9"/>
    <p:sldId id="315" r:id="rId10"/>
    <p:sldId id="316" r:id="rId11"/>
    <p:sldId id="317" r:id="rId12"/>
    <p:sldId id="318" r:id="rId13"/>
    <p:sldId id="319" r:id="rId14"/>
    <p:sldId id="272" r:id="rId15"/>
    <p:sldId id="264" r:id="rId16"/>
    <p:sldId id="279" r:id="rId17"/>
    <p:sldId id="257" r:id="rId18"/>
    <p:sldId id="320" r:id="rId19"/>
    <p:sldId id="321" r:id="rId20"/>
    <p:sldId id="322" r:id="rId21"/>
    <p:sldId id="327" r:id="rId22"/>
    <p:sldId id="328" r:id="rId23"/>
    <p:sldId id="323" r:id="rId24"/>
    <p:sldId id="324" r:id="rId25"/>
    <p:sldId id="325" r:id="rId26"/>
    <p:sldId id="326" r:id="rId27"/>
    <p:sldId id="284" r:id="rId28"/>
    <p:sldId id="286" r:id="rId2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1"/>
      <p:bold r:id="rId32"/>
      <p:italic r:id="rId33"/>
      <p:boldItalic r:id="rId34"/>
    </p:embeddedFont>
    <p:embeddedFont>
      <p:font typeface="Oswald" panose="00000500000000000000" pitchFamily="2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CB2E3-CF21-4499-911B-5DB3E53F706B}" v="5" dt="2023-07-05T13:48:33.589"/>
  </p1510:revLst>
</p1510:revInfo>
</file>

<file path=ppt/tableStyles.xml><?xml version="1.0" encoding="utf-8"?>
<a:tblStyleLst xmlns:a="http://schemas.openxmlformats.org/drawingml/2006/main" def="{2931993E-B429-4219-9A18-49A985F401D3}">
  <a:tblStyle styleId="{2931993E-B429-4219-9A18-49A985F401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atallah Ayman" userId="d33d45308b01157c" providerId="LiveId" clId="{AA3CB2E3-CF21-4499-911B-5DB3E53F706B}"/>
    <pc:docChg chg="undo custSel addSld modSld sldOrd">
      <pc:chgData name="Menatallah Ayman" userId="d33d45308b01157c" providerId="LiveId" clId="{AA3CB2E3-CF21-4499-911B-5DB3E53F706B}" dt="2023-07-06T06:43:14.615" v="191" actId="1076"/>
      <pc:docMkLst>
        <pc:docMk/>
      </pc:docMkLst>
      <pc:sldChg chg="addSp delSp modSp mod">
        <pc:chgData name="Menatallah Ayman" userId="d33d45308b01157c" providerId="LiveId" clId="{AA3CB2E3-CF21-4499-911B-5DB3E53F706B}" dt="2023-07-06T06:43:14.615" v="191" actId="1076"/>
        <pc:sldMkLst>
          <pc:docMk/>
          <pc:sldMk cId="0" sldId="258"/>
        </pc:sldMkLst>
        <pc:spChg chg="add del mod">
          <ac:chgData name="Menatallah Ayman" userId="d33d45308b01157c" providerId="LiveId" clId="{AA3CB2E3-CF21-4499-911B-5DB3E53F706B}" dt="2023-07-06T06:42:32.538" v="65" actId="478"/>
          <ac:spMkLst>
            <pc:docMk/>
            <pc:sldMk cId="0" sldId="258"/>
            <ac:spMk id="3" creationId="{3350E516-5CA6-26E4-2BE4-C5D6C6DDFF4D}"/>
          </ac:spMkLst>
        </pc:spChg>
        <pc:spChg chg="mod">
          <ac:chgData name="Menatallah Ayman" userId="d33d45308b01157c" providerId="LiveId" clId="{AA3CB2E3-CF21-4499-911B-5DB3E53F706B}" dt="2023-07-06T06:42:59.777" v="190" actId="1037"/>
          <ac:spMkLst>
            <pc:docMk/>
            <pc:sldMk cId="0" sldId="258"/>
            <ac:spMk id="279" creationId="{00000000-0000-0000-0000-000000000000}"/>
          </ac:spMkLst>
        </pc:spChg>
        <pc:spChg chg="del">
          <ac:chgData name="Menatallah Ayman" userId="d33d45308b01157c" providerId="LiveId" clId="{AA3CB2E3-CF21-4499-911B-5DB3E53F706B}" dt="2023-07-06T06:42:34.851" v="66" actId="478"/>
          <ac:spMkLst>
            <pc:docMk/>
            <pc:sldMk cId="0" sldId="258"/>
            <ac:spMk id="280" creationId="{00000000-0000-0000-0000-000000000000}"/>
          </ac:spMkLst>
        </pc:spChg>
        <pc:spChg chg="mod">
          <ac:chgData name="Menatallah Ayman" userId="d33d45308b01157c" providerId="LiveId" clId="{AA3CB2E3-CF21-4499-911B-5DB3E53F706B}" dt="2023-07-06T06:42:59.777" v="190" actId="1037"/>
          <ac:spMkLst>
            <pc:docMk/>
            <pc:sldMk cId="0" sldId="258"/>
            <ac:spMk id="281" creationId="{00000000-0000-0000-0000-000000000000}"/>
          </ac:spMkLst>
        </pc:spChg>
        <pc:spChg chg="mod">
          <ac:chgData name="Menatallah Ayman" userId="d33d45308b01157c" providerId="LiveId" clId="{AA3CB2E3-CF21-4499-911B-5DB3E53F706B}" dt="2023-07-06T06:42:59.777" v="190" actId="1037"/>
          <ac:spMkLst>
            <pc:docMk/>
            <pc:sldMk cId="0" sldId="258"/>
            <ac:spMk id="292" creationId="{00000000-0000-0000-0000-000000000000}"/>
          </ac:spMkLst>
        </pc:spChg>
        <pc:spChg chg="mod">
          <ac:chgData name="Menatallah Ayman" userId="d33d45308b01157c" providerId="LiveId" clId="{AA3CB2E3-CF21-4499-911B-5DB3E53F706B}" dt="2023-07-06T06:43:14.615" v="191" actId="1076"/>
          <ac:spMkLst>
            <pc:docMk/>
            <pc:sldMk cId="0" sldId="258"/>
            <ac:spMk id="293" creationId="{00000000-0000-0000-0000-000000000000}"/>
          </ac:spMkLst>
        </pc:spChg>
        <pc:spChg chg="del mod">
          <ac:chgData name="Menatallah Ayman" userId="d33d45308b01157c" providerId="LiveId" clId="{AA3CB2E3-CF21-4499-911B-5DB3E53F706B}" dt="2023-07-06T06:42:29.986" v="64" actId="478"/>
          <ac:spMkLst>
            <pc:docMk/>
            <pc:sldMk cId="0" sldId="258"/>
            <ac:spMk id="294" creationId="{00000000-0000-0000-0000-000000000000}"/>
          </ac:spMkLst>
        </pc:spChg>
        <pc:spChg chg="mod">
          <ac:chgData name="Menatallah Ayman" userId="d33d45308b01157c" providerId="LiveId" clId="{AA3CB2E3-CF21-4499-911B-5DB3E53F706B}" dt="2023-07-06T06:42:59.777" v="190" actId="1037"/>
          <ac:spMkLst>
            <pc:docMk/>
            <pc:sldMk cId="0" sldId="258"/>
            <ac:spMk id="298" creationId="{00000000-0000-0000-0000-000000000000}"/>
          </ac:spMkLst>
        </pc:spChg>
        <pc:spChg chg="mod">
          <ac:chgData name="Menatallah Ayman" userId="d33d45308b01157c" providerId="LiveId" clId="{AA3CB2E3-CF21-4499-911B-5DB3E53F706B}" dt="2023-07-06T06:42:59.777" v="190" actId="1037"/>
          <ac:spMkLst>
            <pc:docMk/>
            <pc:sldMk cId="0" sldId="258"/>
            <ac:spMk id="299" creationId="{00000000-0000-0000-0000-000000000000}"/>
          </ac:spMkLst>
        </pc:spChg>
        <pc:spChg chg="del">
          <ac:chgData name="Menatallah Ayman" userId="d33d45308b01157c" providerId="LiveId" clId="{AA3CB2E3-CF21-4499-911B-5DB3E53F706B}" dt="2023-07-06T06:42:26.511" v="63" actId="478"/>
          <ac:spMkLst>
            <pc:docMk/>
            <pc:sldMk cId="0" sldId="258"/>
            <ac:spMk id="300" creationId="{00000000-0000-0000-0000-000000000000}"/>
          </ac:spMkLst>
        </pc:spChg>
      </pc:sldChg>
      <pc:sldChg chg="modSp mod">
        <pc:chgData name="Menatallah Ayman" userId="d33d45308b01157c" providerId="LiveId" clId="{AA3CB2E3-CF21-4499-911B-5DB3E53F706B}" dt="2023-07-05T13:38:24.150" v="6" actId="20577"/>
        <pc:sldMkLst>
          <pc:docMk/>
          <pc:sldMk cId="0" sldId="261"/>
        </pc:sldMkLst>
        <pc:spChg chg="mod">
          <ac:chgData name="Menatallah Ayman" userId="d33d45308b01157c" providerId="LiveId" clId="{AA3CB2E3-CF21-4499-911B-5DB3E53F706B}" dt="2023-07-05T13:38:24.150" v="6" actId="20577"/>
          <ac:spMkLst>
            <pc:docMk/>
            <pc:sldMk cId="0" sldId="261"/>
            <ac:spMk id="337" creationId="{00000000-0000-0000-0000-000000000000}"/>
          </ac:spMkLst>
        </pc:spChg>
      </pc:sldChg>
      <pc:sldChg chg="ord">
        <pc:chgData name="Menatallah Ayman" userId="d33d45308b01157c" providerId="LiveId" clId="{AA3CB2E3-CF21-4499-911B-5DB3E53F706B}" dt="2023-07-05T13:36:05.525" v="1"/>
        <pc:sldMkLst>
          <pc:docMk/>
          <pc:sldMk cId="2004277314" sldId="327"/>
        </pc:sldMkLst>
      </pc:sldChg>
      <pc:sldChg chg="ord">
        <pc:chgData name="Menatallah Ayman" userId="d33d45308b01157c" providerId="LiveId" clId="{AA3CB2E3-CF21-4499-911B-5DB3E53F706B}" dt="2023-07-05T13:36:15.950" v="3"/>
        <pc:sldMkLst>
          <pc:docMk/>
          <pc:sldMk cId="4007549939" sldId="328"/>
        </pc:sldMkLst>
      </pc:sldChg>
      <pc:sldChg chg="delSp modSp add mod modTransition">
        <pc:chgData name="Menatallah Ayman" userId="d33d45308b01157c" providerId="LiveId" clId="{AA3CB2E3-CF21-4499-911B-5DB3E53F706B}" dt="2023-07-05T13:49:08.651" v="53" actId="14100"/>
        <pc:sldMkLst>
          <pc:docMk/>
          <pc:sldMk cId="3347003878" sldId="329"/>
        </pc:sldMkLst>
        <pc:spChg chg="mod">
          <ac:chgData name="Menatallah Ayman" userId="d33d45308b01157c" providerId="LiveId" clId="{AA3CB2E3-CF21-4499-911B-5DB3E53F706B}" dt="2023-07-05T13:47:22.889" v="36" actId="1076"/>
          <ac:spMkLst>
            <pc:docMk/>
            <pc:sldMk cId="3347003878" sldId="329"/>
            <ac:spMk id="2" creationId="{00000000-0000-0000-0000-000000000000}"/>
          </ac:spMkLst>
        </pc:spChg>
        <pc:picChg chg="mod modCrop">
          <ac:chgData name="Menatallah Ayman" userId="d33d45308b01157c" providerId="LiveId" clId="{AA3CB2E3-CF21-4499-911B-5DB3E53F706B}" dt="2023-07-05T13:48:16.330" v="47" actId="1076"/>
          <ac:picMkLst>
            <pc:docMk/>
            <pc:sldMk cId="3347003878" sldId="329"/>
            <ac:picMk id="3" creationId="{00000000-0000-0000-0000-000000000000}"/>
          </ac:picMkLst>
        </pc:picChg>
        <pc:picChg chg="mod">
          <ac:chgData name="Menatallah Ayman" userId="d33d45308b01157c" providerId="LiveId" clId="{AA3CB2E3-CF21-4499-911B-5DB3E53F706B}" dt="2023-07-05T13:49:08.651" v="53" actId="14100"/>
          <ac:picMkLst>
            <pc:docMk/>
            <pc:sldMk cId="3347003878" sldId="329"/>
            <ac:picMk id="4" creationId="{E12A756D-A78A-3CC1-351B-01B52F96EA29}"/>
          </ac:picMkLst>
        </pc:picChg>
        <pc:picChg chg="del">
          <ac:chgData name="Menatallah Ayman" userId="d33d45308b01157c" providerId="LiveId" clId="{AA3CB2E3-CF21-4499-911B-5DB3E53F706B}" dt="2023-07-05T13:46:46.340" v="25" actId="478"/>
          <ac:picMkLst>
            <pc:docMk/>
            <pc:sldMk cId="3347003878" sldId="329"/>
            <ac:picMk id="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33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376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929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50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76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828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367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722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573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83155076b6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83155076b6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0ff6f9c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0ff6f9c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3155076b6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3155076b6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fc7a12e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fc7a12e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0ff6f9cb2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0ff6f9cb2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2f1226f70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2f1226f70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2e897635e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2e897635e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2f1226f70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2f1226f70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72e897635e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72e897635e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258e5c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258e5c6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" y="2293892"/>
            <a:ext cx="4710267" cy="2849604"/>
            <a:chOff x="1367050" y="3059225"/>
            <a:chExt cx="1407100" cy="848450"/>
          </a:xfrm>
        </p:grpSpPr>
        <p:sp>
          <p:nvSpPr>
            <p:cNvPr id="10" name="Google Shape;10;p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454750" y="1204050"/>
            <a:ext cx="455100" cy="45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232750" y="1204050"/>
            <a:ext cx="604200" cy="60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680250" y="0"/>
            <a:ext cx="2463750" cy="1058850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100" y="1663300"/>
            <a:ext cx="5129700" cy="2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100" y="3662400"/>
            <a:ext cx="4078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2790150" y="1898400"/>
            <a:ext cx="35637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2790150" y="2976125"/>
            <a:ext cx="3563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877827" y="3443799"/>
            <a:ext cx="5266193" cy="1699686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 rot="5400000">
            <a:off x="532073" y="-532039"/>
            <a:ext cx="1779286" cy="2843367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/>
          <p:nvPr/>
        </p:nvSpPr>
        <p:spPr>
          <a:xfrm rot="5400000">
            <a:off x="3090461" y="4208970"/>
            <a:ext cx="587460" cy="655823"/>
          </a:xfrm>
          <a:custGeom>
            <a:avLst/>
            <a:gdLst/>
            <a:ahLst/>
            <a:cxnLst/>
            <a:rect l="l" t="t" r="r" b="b"/>
            <a:pathLst>
              <a:path w="8622" h="9625" extrusionOk="0">
                <a:moveTo>
                  <a:pt x="4436" y="0"/>
                </a:moveTo>
                <a:cubicBezTo>
                  <a:pt x="1928" y="0"/>
                  <a:pt x="0" y="4791"/>
                  <a:pt x="1452" y="7627"/>
                </a:cubicBezTo>
                <a:cubicBezTo>
                  <a:pt x="2178" y="9033"/>
                  <a:pt x="3530" y="9624"/>
                  <a:pt x="4819" y="9624"/>
                </a:cubicBezTo>
                <a:cubicBezTo>
                  <a:pt x="6203" y="9624"/>
                  <a:pt x="7514" y="8941"/>
                  <a:pt x="7896" y="7850"/>
                </a:cubicBezTo>
                <a:cubicBezTo>
                  <a:pt x="8622" y="5744"/>
                  <a:pt x="7771" y="332"/>
                  <a:pt x="4646" y="11"/>
                </a:cubicBezTo>
                <a:cubicBezTo>
                  <a:pt x="4576" y="4"/>
                  <a:pt x="4506" y="0"/>
                  <a:pt x="44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/>
          <p:nvPr/>
        </p:nvSpPr>
        <p:spPr>
          <a:xfrm rot="10800000">
            <a:off x="-256100" y="4289614"/>
            <a:ext cx="3156504" cy="90513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7843025" y="125025"/>
            <a:ext cx="1006800" cy="1006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solidFill>
          <a:schemeClr val="accent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5285100" y="2047800"/>
            <a:ext cx="31458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 flipH="1">
            <a:off x="5935401" y="-58325"/>
            <a:ext cx="3273749" cy="140696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98800" y="105800"/>
            <a:ext cx="717000" cy="71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 rot="10800000" flipH="1">
            <a:off x="-2797" y="4344013"/>
            <a:ext cx="1387260" cy="842087"/>
            <a:chOff x="1367050" y="3059225"/>
            <a:chExt cx="1407100" cy="848450"/>
          </a:xfrm>
        </p:grpSpPr>
        <p:sp>
          <p:nvSpPr>
            <p:cNvPr id="142" name="Google Shape;142;p2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2"/>
          <p:cNvSpPr/>
          <p:nvPr/>
        </p:nvSpPr>
        <p:spPr>
          <a:xfrm rot="10800000">
            <a:off x="826744" y="4667530"/>
            <a:ext cx="1332082" cy="538695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8642550" y="704175"/>
            <a:ext cx="303000" cy="30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 flipH="1">
            <a:off x="7738102" y="0"/>
            <a:ext cx="1405898" cy="60421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3"/>
          <p:cNvGrpSpPr/>
          <p:nvPr/>
        </p:nvGrpSpPr>
        <p:grpSpPr>
          <a:xfrm rot="10800000" flipH="1">
            <a:off x="7622755" y="4071298"/>
            <a:ext cx="1521463" cy="1072138"/>
            <a:chOff x="7738102" y="0"/>
            <a:chExt cx="1405898" cy="1007175"/>
          </a:xfrm>
        </p:grpSpPr>
        <p:sp>
          <p:nvSpPr>
            <p:cNvPr id="149" name="Google Shape;149;p23"/>
            <p:cNvSpPr/>
            <p:nvPr/>
          </p:nvSpPr>
          <p:spPr>
            <a:xfrm>
              <a:off x="8642550" y="704175"/>
              <a:ext cx="303000" cy="303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 flipH="1">
              <a:off x="7738102" y="0"/>
              <a:ext cx="1405898" cy="604215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23"/>
          <p:cNvSpPr/>
          <p:nvPr/>
        </p:nvSpPr>
        <p:spPr>
          <a:xfrm rot="10800000">
            <a:off x="16" y="26"/>
            <a:ext cx="2166060" cy="709924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rot="2700000">
            <a:off x="4994444" y="1507026"/>
            <a:ext cx="719865" cy="803607"/>
          </a:xfrm>
          <a:custGeom>
            <a:avLst/>
            <a:gdLst/>
            <a:ahLst/>
            <a:cxnLst/>
            <a:rect l="l" t="t" r="r" b="b"/>
            <a:pathLst>
              <a:path w="8622" h="9625" extrusionOk="0">
                <a:moveTo>
                  <a:pt x="4436" y="0"/>
                </a:moveTo>
                <a:cubicBezTo>
                  <a:pt x="1928" y="0"/>
                  <a:pt x="0" y="4791"/>
                  <a:pt x="1452" y="7627"/>
                </a:cubicBezTo>
                <a:cubicBezTo>
                  <a:pt x="2178" y="9033"/>
                  <a:pt x="3530" y="9624"/>
                  <a:pt x="4819" y="9624"/>
                </a:cubicBezTo>
                <a:cubicBezTo>
                  <a:pt x="6203" y="9624"/>
                  <a:pt x="7514" y="8941"/>
                  <a:pt x="7896" y="7850"/>
                </a:cubicBezTo>
                <a:cubicBezTo>
                  <a:pt x="8622" y="5744"/>
                  <a:pt x="7771" y="332"/>
                  <a:pt x="4646" y="11"/>
                </a:cubicBezTo>
                <a:cubicBezTo>
                  <a:pt x="4576" y="4"/>
                  <a:pt x="4506" y="0"/>
                  <a:pt x="44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/>
          <p:nvPr/>
        </p:nvSpPr>
        <p:spPr>
          <a:xfrm rot="-5400000">
            <a:off x="5621243" y="1620723"/>
            <a:ext cx="2717284" cy="4328270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/>
          <p:nvPr/>
        </p:nvSpPr>
        <p:spPr>
          <a:xfrm flipH="1">
            <a:off x="4648219" y="3995800"/>
            <a:ext cx="4224595" cy="1216598"/>
          </a:xfrm>
          <a:custGeom>
            <a:avLst/>
            <a:gdLst/>
            <a:ahLst/>
            <a:cxnLst/>
            <a:rect l="l" t="t" r="r" b="b"/>
            <a:pathLst>
              <a:path w="24467" h="7122" extrusionOk="0">
                <a:moveTo>
                  <a:pt x="8321" y="1"/>
                </a:moveTo>
                <a:cubicBezTo>
                  <a:pt x="8202" y="1"/>
                  <a:pt x="8084" y="3"/>
                  <a:pt x="7965" y="7"/>
                </a:cubicBezTo>
                <a:cubicBezTo>
                  <a:pt x="6235" y="77"/>
                  <a:pt x="4506" y="621"/>
                  <a:pt x="3069" y="1570"/>
                </a:cubicBezTo>
                <a:cubicBezTo>
                  <a:pt x="1604" y="2504"/>
                  <a:pt x="377" y="3955"/>
                  <a:pt x="84" y="5657"/>
                </a:cubicBezTo>
                <a:cubicBezTo>
                  <a:pt x="0" y="6131"/>
                  <a:pt x="14" y="6633"/>
                  <a:pt x="98" y="7107"/>
                </a:cubicBezTo>
                <a:lnTo>
                  <a:pt x="5440" y="7107"/>
                </a:lnTo>
                <a:cubicBezTo>
                  <a:pt x="5761" y="6103"/>
                  <a:pt x="6556" y="5238"/>
                  <a:pt x="7477" y="4652"/>
                </a:cubicBezTo>
                <a:cubicBezTo>
                  <a:pt x="8523" y="3969"/>
                  <a:pt x="9764" y="3564"/>
                  <a:pt x="11020" y="3536"/>
                </a:cubicBezTo>
                <a:cubicBezTo>
                  <a:pt x="11121" y="3532"/>
                  <a:pt x="11221" y="3530"/>
                  <a:pt x="11322" y="3530"/>
                </a:cubicBezTo>
                <a:cubicBezTo>
                  <a:pt x="13444" y="3530"/>
                  <a:pt x="15473" y="4495"/>
                  <a:pt x="17311" y="5587"/>
                </a:cubicBezTo>
                <a:cubicBezTo>
                  <a:pt x="18147" y="6089"/>
                  <a:pt x="18970" y="6619"/>
                  <a:pt x="19807" y="7121"/>
                </a:cubicBezTo>
                <a:lnTo>
                  <a:pt x="24466" y="7121"/>
                </a:lnTo>
                <a:cubicBezTo>
                  <a:pt x="21704" y="6131"/>
                  <a:pt x="19235" y="4387"/>
                  <a:pt x="16697" y="2867"/>
                </a:cubicBezTo>
                <a:cubicBezTo>
                  <a:pt x="14135" y="1324"/>
                  <a:pt x="11289" y="1"/>
                  <a:pt x="8321" y="1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45" y="-3696"/>
            <a:ext cx="766132" cy="662335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flipH="1">
            <a:off x="233583" y="-15677"/>
            <a:ext cx="1116041" cy="437542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352825" y="539400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717200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3"/>
          </p:nvPr>
        </p:nvSpPr>
        <p:spPr>
          <a:xfrm>
            <a:off x="6204443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4"/>
          </p:nvPr>
        </p:nvSpPr>
        <p:spPr>
          <a:xfrm>
            <a:off x="717200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5"/>
          </p:nvPr>
        </p:nvSpPr>
        <p:spPr>
          <a:xfrm>
            <a:off x="3460824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6"/>
          </p:nvPr>
        </p:nvSpPr>
        <p:spPr>
          <a:xfrm>
            <a:off x="6204448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 idx="7" hasCustomPrompt="1"/>
          </p:nvPr>
        </p:nvSpPr>
        <p:spPr>
          <a:xfrm>
            <a:off x="717200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8" hasCustomPrompt="1"/>
          </p:nvPr>
        </p:nvSpPr>
        <p:spPr>
          <a:xfrm>
            <a:off x="3460825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 idx="9" hasCustomPrompt="1"/>
          </p:nvPr>
        </p:nvSpPr>
        <p:spPr>
          <a:xfrm>
            <a:off x="6204450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3"/>
          </p:nvPr>
        </p:nvSpPr>
        <p:spPr>
          <a:xfrm>
            <a:off x="717200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4"/>
          </p:nvPr>
        </p:nvSpPr>
        <p:spPr>
          <a:xfrm>
            <a:off x="3460821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5"/>
          </p:nvPr>
        </p:nvSpPr>
        <p:spPr>
          <a:xfrm>
            <a:off x="6204443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6"/>
          </p:nvPr>
        </p:nvSpPr>
        <p:spPr>
          <a:xfrm>
            <a:off x="717200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17"/>
          </p:nvPr>
        </p:nvSpPr>
        <p:spPr>
          <a:xfrm>
            <a:off x="3460824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8"/>
          </p:nvPr>
        </p:nvSpPr>
        <p:spPr>
          <a:xfrm>
            <a:off x="6204448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19" hasCustomPrompt="1"/>
          </p:nvPr>
        </p:nvSpPr>
        <p:spPr>
          <a:xfrm>
            <a:off x="717200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 idx="20" hasCustomPrompt="1"/>
          </p:nvPr>
        </p:nvSpPr>
        <p:spPr>
          <a:xfrm>
            <a:off x="3460825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21" hasCustomPrompt="1"/>
          </p:nvPr>
        </p:nvSpPr>
        <p:spPr>
          <a:xfrm>
            <a:off x="6204450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rot="10800000" flipH="1">
            <a:off x="4" y="3670085"/>
            <a:ext cx="2411488" cy="1473418"/>
            <a:chOff x="1367050" y="3059225"/>
            <a:chExt cx="1407100" cy="848450"/>
          </a:xfrm>
        </p:grpSpPr>
        <p:sp>
          <p:nvSpPr>
            <p:cNvPr id="19" name="Google Shape;19;p3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/>
          <p:nvPr/>
        </p:nvSpPr>
        <p:spPr>
          <a:xfrm flipH="1">
            <a:off x="61" y="-3702"/>
            <a:ext cx="1116042" cy="964859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13100" y="1976050"/>
            <a:ext cx="3145500" cy="1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100" y="3466450"/>
            <a:ext cx="31455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14300" y="974950"/>
            <a:ext cx="743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72" y="3510"/>
            <a:ext cx="4951726" cy="2023044"/>
            <a:chOff x="1367050" y="3059225"/>
            <a:chExt cx="1407100" cy="848450"/>
          </a:xfrm>
        </p:grpSpPr>
        <p:sp>
          <p:nvSpPr>
            <p:cNvPr id="27" name="Google Shape;27;p4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4"/>
          <p:cNvGrpSpPr/>
          <p:nvPr/>
        </p:nvGrpSpPr>
        <p:grpSpPr>
          <a:xfrm rot="10800000">
            <a:off x="5570871" y="2957613"/>
            <a:ext cx="3570798" cy="2185862"/>
            <a:chOff x="1367050" y="3059225"/>
            <a:chExt cx="1407100" cy="848450"/>
          </a:xfrm>
        </p:grpSpPr>
        <p:sp>
          <p:nvSpPr>
            <p:cNvPr id="30" name="Google Shape;30;p4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13100" y="1922613"/>
            <a:ext cx="3602400" cy="16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713100" y="3537813"/>
            <a:ext cx="32046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" hasCustomPrompt="1"/>
          </p:nvPr>
        </p:nvSpPr>
        <p:spPr>
          <a:xfrm>
            <a:off x="844950" y="973888"/>
            <a:ext cx="743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/>
          <p:nvPr/>
        </p:nvSpPr>
        <p:spPr>
          <a:xfrm rot="10800000">
            <a:off x="-256100" y="4289614"/>
            <a:ext cx="3156504" cy="90513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">
    <p:bg>
      <p:bgPr>
        <a:solidFill>
          <a:schemeClr val="accent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5119725" y="2003825"/>
            <a:ext cx="3085500" cy="14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119725" y="3439925"/>
            <a:ext cx="30855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2" hasCustomPrompt="1"/>
          </p:nvPr>
        </p:nvSpPr>
        <p:spPr>
          <a:xfrm>
            <a:off x="6277500" y="978505"/>
            <a:ext cx="743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5"/>
          <p:cNvGrpSpPr/>
          <p:nvPr/>
        </p:nvGrpSpPr>
        <p:grpSpPr>
          <a:xfrm rot="10800000">
            <a:off x="4173033" y="4124417"/>
            <a:ext cx="4978883" cy="1032224"/>
            <a:chOff x="1367050" y="3059225"/>
            <a:chExt cx="1407100" cy="848450"/>
          </a:xfrm>
        </p:grpSpPr>
        <p:sp>
          <p:nvSpPr>
            <p:cNvPr id="41" name="Google Shape;41;p5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">
    <p:bg>
      <p:bgPr>
        <a:solidFill>
          <a:schemeClr val="accent3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880625" y="1881775"/>
            <a:ext cx="3140400" cy="16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4880625" y="3547325"/>
            <a:ext cx="31404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 idx="2" hasCustomPrompt="1"/>
          </p:nvPr>
        </p:nvSpPr>
        <p:spPr>
          <a:xfrm>
            <a:off x="5012475" y="968400"/>
            <a:ext cx="743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2957700" y="1083350"/>
            <a:ext cx="32286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832450" y="2118950"/>
            <a:ext cx="3479100" cy="15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9"/>
          <p:cNvGrpSpPr/>
          <p:nvPr/>
        </p:nvGrpSpPr>
        <p:grpSpPr>
          <a:xfrm>
            <a:off x="-100" y="0"/>
            <a:ext cx="9144068" cy="2697049"/>
            <a:chOff x="-100" y="0"/>
            <a:chExt cx="9144068" cy="2783907"/>
          </a:xfrm>
        </p:grpSpPr>
        <p:sp>
          <p:nvSpPr>
            <p:cNvPr id="60" name="Google Shape;60;p9"/>
            <p:cNvSpPr/>
            <p:nvPr/>
          </p:nvSpPr>
          <p:spPr>
            <a:xfrm>
              <a:off x="-100" y="0"/>
              <a:ext cx="9144000" cy="2363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10800000" flipH="1">
              <a:off x="0" y="2356524"/>
              <a:ext cx="9143968" cy="427384"/>
            </a:xfrm>
            <a:custGeom>
              <a:avLst/>
              <a:gdLst/>
              <a:ahLst/>
              <a:cxnLst/>
              <a:rect l="l" t="t" r="r" b="b"/>
              <a:pathLst>
                <a:path w="36002" h="11620" extrusionOk="0">
                  <a:moveTo>
                    <a:pt x="36002" y="0"/>
                  </a:moveTo>
                  <a:cubicBezTo>
                    <a:pt x="34719" y="223"/>
                    <a:pt x="33463" y="865"/>
                    <a:pt x="32375" y="1632"/>
                  </a:cubicBezTo>
                  <a:cubicBezTo>
                    <a:pt x="30729" y="2818"/>
                    <a:pt x="29334" y="4338"/>
                    <a:pt x="27688" y="5538"/>
                  </a:cubicBezTo>
                  <a:cubicBezTo>
                    <a:pt x="25164" y="7393"/>
                    <a:pt x="22039" y="8439"/>
                    <a:pt x="18887" y="8467"/>
                  </a:cubicBezTo>
                  <a:cubicBezTo>
                    <a:pt x="18805" y="8468"/>
                    <a:pt x="18723" y="8469"/>
                    <a:pt x="18641" y="8469"/>
                  </a:cubicBezTo>
                  <a:cubicBezTo>
                    <a:pt x="16159" y="8469"/>
                    <a:pt x="13715" y="7869"/>
                    <a:pt x="11271" y="7504"/>
                  </a:cubicBezTo>
                  <a:cubicBezTo>
                    <a:pt x="10215" y="7354"/>
                    <a:pt x="9136" y="7249"/>
                    <a:pt x="8065" y="7249"/>
                  </a:cubicBezTo>
                  <a:cubicBezTo>
                    <a:pt x="6561" y="7249"/>
                    <a:pt x="5074" y="7456"/>
                    <a:pt x="3697" y="8035"/>
                  </a:cubicBezTo>
                  <a:cubicBezTo>
                    <a:pt x="2079" y="8718"/>
                    <a:pt x="670" y="10043"/>
                    <a:pt x="0" y="11619"/>
                  </a:cubicBezTo>
                  <a:lnTo>
                    <a:pt x="36002" y="11619"/>
                  </a:lnTo>
                  <a:lnTo>
                    <a:pt x="36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 idx="2"/>
          </p:nvPr>
        </p:nvSpPr>
        <p:spPr>
          <a:xfrm>
            <a:off x="713100" y="2866525"/>
            <a:ext cx="2446200" cy="7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3100" y="3633275"/>
            <a:ext cx="24462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3348900" y="2866525"/>
            <a:ext cx="2446200" cy="7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4"/>
          </p:nvPr>
        </p:nvSpPr>
        <p:spPr>
          <a:xfrm>
            <a:off x="3348900" y="3633275"/>
            <a:ext cx="24462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 idx="5"/>
          </p:nvPr>
        </p:nvSpPr>
        <p:spPr>
          <a:xfrm>
            <a:off x="5984700" y="2866525"/>
            <a:ext cx="2446200" cy="7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6"/>
          </p:nvPr>
        </p:nvSpPr>
        <p:spPr>
          <a:xfrm>
            <a:off x="5984700" y="3633275"/>
            <a:ext cx="24462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9"/>
          <p:cNvSpPr/>
          <p:nvPr/>
        </p:nvSpPr>
        <p:spPr>
          <a:xfrm rot="10800000">
            <a:off x="-256100" y="4289614"/>
            <a:ext cx="3156504" cy="90513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 idx="7" hasCustomPrompt="1"/>
          </p:nvPr>
        </p:nvSpPr>
        <p:spPr>
          <a:xfrm>
            <a:off x="1564650" y="1946900"/>
            <a:ext cx="7431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title" idx="8" hasCustomPrompt="1"/>
          </p:nvPr>
        </p:nvSpPr>
        <p:spPr>
          <a:xfrm>
            <a:off x="4200450" y="1946900"/>
            <a:ext cx="7431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9"/>
          <p:cNvSpPr txBox="1">
            <a:spLocks noGrp="1"/>
          </p:cNvSpPr>
          <p:nvPr>
            <p:ph type="title" idx="9" hasCustomPrompt="1"/>
          </p:nvPr>
        </p:nvSpPr>
        <p:spPr>
          <a:xfrm>
            <a:off x="6836250" y="1946900"/>
            <a:ext cx="7431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0"/>
          <p:cNvGrpSpPr/>
          <p:nvPr/>
        </p:nvGrpSpPr>
        <p:grpSpPr>
          <a:xfrm>
            <a:off x="7131149" y="0"/>
            <a:ext cx="2012884" cy="1477340"/>
            <a:chOff x="6680250" y="0"/>
            <a:chExt cx="2463750" cy="1808250"/>
          </a:xfrm>
        </p:grpSpPr>
        <p:sp>
          <p:nvSpPr>
            <p:cNvPr id="75" name="Google Shape;75;p10"/>
            <p:cNvSpPr/>
            <p:nvPr/>
          </p:nvSpPr>
          <p:spPr>
            <a:xfrm>
              <a:off x="8232750" y="1204050"/>
              <a:ext cx="604200" cy="60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0"/>
            <p:cNvSpPr/>
            <p:nvPr/>
          </p:nvSpPr>
          <p:spPr>
            <a:xfrm flipH="1">
              <a:off x="6680250" y="0"/>
              <a:ext cx="2463750" cy="1058850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TITLE_ONLY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13100" y="1714275"/>
            <a:ext cx="2185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6782150" y="4381200"/>
            <a:ext cx="2361821" cy="762301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rot="-5400000">
            <a:off x="179825" y="-179833"/>
            <a:ext cx="1329012" cy="1688664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713100" y="2290263"/>
            <a:ext cx="2185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9" r:id="rId9"/>
    <p:sldLayoutId id="2147483662" r:id="rId10"/>
    <p:sldLayoutId id="2147483665" r:id="rId11"/>
    <p:sldLayoutId id="2147483667" r:id="rId12"/>
    <p:sldLayoutId id="2147483668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2"/>
          <p:cNvGrpSpPr/>
          <p:nvPr/>
        </p:nvGrpSpPr>
        <p:grpSpPr>
          <a:xfrm>
            <a:off x="4" y="1243046"/>
            <a:ext cx="5935396" cy="4002175"/>
            <a:chOff x="4" y="1204050"/>
            <a:chExt cx="5935396" cy="4002175"/>
          </a:xfrm>
        </p:grpSpPr>
        <p:grpSp>
          <p:nvGrpSpPr>
            <p:cNvPr id="253" name="Google Shape;253;p32"/>
            <p:cNvGrpSpPr/>
            <p:nvPr/>
          </p:nvGrpSpPr>
          <p:grpSpPr>
            <a:xfrm rot="10800000" flipH="1">
              <a:off x="4" y="2293892"/>
              <a:ext cx="4710267" cy="2849604"/>
              <a:chOff x="1367050" y="3059225"/>
              <a:chExt cx="1407100" cy="848450"/>
            </a:xfrm>
          </p:grpSpPr>
          <p:sp>
            <p:nvSpPr>
              <p:cNvPr id="254" name="Google Shape;254;p32"/>
              <p:cNvSpPr/>
              <p:nvPr/>
            </p:nvSpPr>
            <p:spPr>
              <a:xfrm>
                <a:off x="1367050" y="3059225"/>
                <a:ext cx="1001268" cy="430317"/>
              </a:xfrm>
              <a:custGeom>
                <a:avLst/>
                <a:gdLst/>
                <a:ahLst/>
                <a:cxnLst/>
                <a:rect l="l" t="t" r="r" b="b"/>
                <a:pathLst>
                  <a:path w="32850" h="14118" extrusionOk="0">
                    <a:moveTo>
                      <a:pt x="1" y="1"/>
                    </a:moveTo>
                    <a:lnTo>
                      <a:pt x="1" y="12945"/>
                    </a:lnTo>
                    <a:cubicBezTo>
                      <a:pt x="57" y="12959"/>
                      <a:pt x="113" y="13001"/>
                      <a:pt x="168" y="13015"/>
                    </a:cubicBezTo>
                    <a:cubicBezTo>
                      <a:pt x="1773" y="13750"/>
                      <a:pt x="3537" y="14117"/>
                      <a:pt x="5301" y="14117"/>
                    </a:cubicBezTo>
                    <a:cubicBezTo>
                      <a:pt x="7217" y="14117"/>
                      <a:pt x="9132" y="13684"/>
                      <a:pt x="10839" y="12820"/>
                    </a:cubicBezTo>
                    <a:cubicBezTo>
                      <a:pt x="13252" y="11578"/>
                      <a:pt x="15205" y="9598"/>
                      <a:pt x="17297" y="7868"/>
                    </a:cubicBezTo>
                    <a:cubicBezTo>
                      <a:pt x="19404" y="6124"/>
                      <a:pt x="21858" y="4576"/>
                      <a:pt x="24592" y="4506"/>
                    </a:cubicBezTo>
                    <a:cubicBezTo>
                      <a:pt x="24664" y="4504"/>
                      <a:pt x="24736" y="4503"/>
                      <a:pt x="24808" y="4503"/>
                    </a:cubicBezTo>
                    <a:cubicBezTo>
                      <a:pt x="26011" y="4503"/>
                      <a:pt x="27265" y="4752"/>
                      <a:pt x="28452" y="4752"/>
                    </a:cubicBezTo>
                    <a:cubicBezTo>
                      <a:pt x="29285" y="4752"/>
                      <a:pt x="30086" y="4630"/>
                      <a:pt x="30813" y="4213"/>
                    </a:cubicBezTo>
                    <a:cubicBezTo>
                      <a:pt x="32222" y="3404"/>
                      <a:pt x="32850" y="1521"/>
                      <a:pt x="32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2"/>
              <p:cNvSpPr/>
              <p:nvPr/>
            </p:nvSpPr>
            <p:spPr>
              <a:xfrm>
                <a:off x="1367050" y="3059925"/>
                <a:ext cx="1407100" cy="847750"/>
              </a:xfrm>
              <a:custGeom>
                <a:avLst/>
                <a:gdLst/>
                <a:ahLst/>
                <a:cxnLst/>
                <a:rect l="l" t="t" r="r" b="b"/>
                <a:pathLst>
                  <a:path w="56284" h="33910" extrusionOk="0">
                    <a:moveTo>
                      <a:pt x="32320" y="1"/>
                    </a:moveTo>
                    <a:cubicBezTo>
                      <a:pt x="32850" y="1493"/>
                      <a:pt x="32222" y="3390"/>
                      <a:pt x="30813" y="4199"/>
                    </a:cubicBezTo>
                    <a:cubicBezTo>
                      <a:pt x="30091" y="4613"/>
                      <a:pt x="29297" y="4734"/>
                      <a:pt x="28470" y="4734"/>
                    </a:cubicBezTo>
                    <a:cubicBezTo>
                      <a:pt x="27293" y="4734"/>
                      <a:pt x="26051" y="4488"/>
                      <a:pt x="24857" y="4488"/>
                    </a:cubicBezTo>
                    <a:cubicBezTo>
                      <a:pt x="24769" y="4488"/>
                      <a:pt x="24680" y="4489"/>
                      <a:pt x="24592" y="4492"/>
                    </a:cubicBezTo>
                    <a:cubicBezTo>
                      <a:pt x="21872" y="4562"/>
                      <a:pt x="19417" y="6110"/>
                      <a:pt x="17297" y="7854"/>
                    </a:cubicBezTo>
                    <a:cubicBezTo>
                      <a:pt x="15191" y="9597"/>
                      <a:pt x="13252" y="11592"/>
                      <a:pt x="10839" y="12806"/>
                    </a:cubicBezTo>
                    <a:cubicBezTo>
                      <a:pt x="9125" y="13674"/>
                      <a:pt x="7197" y="14111"/>
                      <a:pt x="5269" y="14111"/>
                    </a:cubicBezTo>
                    <a:cubicBezTo>
                      <a:pt x="3511" y="14111"/>
                      <a:pt x="1752" y="13747"/>
                      <a:pt x="154" y="13015"/>
                    </a:cubicBezTo>
                    <a:cubicBezTo>
                      <a:pt x="113" y="13001"/>
                      <a:pt x="57" y="12973"/>
                      <a:pt x="1" y="12945"/>
                    </a:cubicBezTo>
                    <a:lnTo>
                      <a:pt x="1" y="32752"/>
                    </a:lnTo>
                    <a:cubicBezTo>
                      <a:pt x="2032" y="33526"/>
                      <a:pt x="4211" y="33909"/>
                      <a:pt x="6393" y="33909"/>
                    </a:cubicBezTo>
                    <a:cubicBezTo>
                      <a:pt x="10265" y="33909"/>
                      <a:pt x="14145" y="32703"/>
                      <a:pt x="17214" y="30339"/>
                    </a:cubicBezTo>
                    <a:cubicBezTo>
                      <a:pt x="22974" y="25903"/>
                      <a:pt x="25429" y="18427"/>
                      <a:pt x="30186" y="12931"/>
                    </a:cubicBezTo>
                    <a:cubicBezTo>
                      <a:pt x="33938" y="8593"/>
                      <a:pt x="39155" y="5552"/>
                      <a:pt x="44776" y="4436"/>
                    </a:cubicBezTo>
                    <a:cubicBezTo>
                      <a:pt x="47329" y="3934"/>
                      <a:pt x="49979" y="3795"/>
                      <a:pt x="52406" y="2874"/>
                    </a:cubicBezTo>
                    <a:cubicBezTo>
                      <a:pt x="53912" y="2302"/>
                      <a:pt x="55363" y="1298"/>
                      <a:pt x="562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32"/>
            <p:cNvSpPr/>
            <p:nvPr/>
          </p:nvSpPr>
          <p:spPr>
            <a:xfrm>
              <a:off x="454750" y="1204050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 rot="10800000">
              <a:off x="1311541" y="3336332"/>
              <a:ext cx="4623859" cy="1869893"/>
            </a:xfrm>
            <a:custGeom>
              <a:avLst/>
              <a:gdLst/>
              <a:ahLst/>
              <a:cxnLst/>
              <a:rect l="l" t="t" r="r" b="b"/>
              <a:pathLst>
                <a:path w="18860" h="7627" extrusionOk="0">
                  <a:moveTo>
                    <a:pt x="1" y="0"/>
                  </a:moveTo>
                  <a:cubicBezTo>
                    <a:pt x="764" y="988"/>
                    <a:pt x="2025" y="1570"/>
                    <a:pt x="3281" y="1570"/>
                  </a:cubicBezTo>
                  <a:cubicBezTo>
                    <a:pt x="3585" y="1570"/>
                    <a:pt x="3889" y="1536"/>
                    <a:pt x="4185" y="1465"/>
                  </a:cubicBezTo>
                  <a:cubicBezTo>
                    <a:pt x="4994" y="1256"/>
                    <a:pt x="5761" y="795"/>
                    <a:pt x="6598" y="795"/>
                  </a:cubicBezTo>
                  <a:cubicBezTo>
                    <a:pt x="7686" y="795"/>
                    <a:pt x="8649" y="1549"/>
                    <a:pt x="9235" y="2455"/>
                  </a:cubicBezTo>
                  <a:cubicBezTo>
                    <a:pt x="9848" y="3348"/>
                    <a:pt x="10197" y="4394"/>
                    <a:pt x="10713" y="5329"/>
                  </a:cubicBezTo>
                  <a:cubicBezTo>
                    <a:pt x="11243" y="6291"/>
                    <a:pt x="11969" y="7198"/>
                    <a:pt x="13001" y="7505"/>
                  </a:cubicBezTo>
                  <a:cubicBezTo>
                    <a:pt x="13270" y="7588"/>
                    <a:pt x="13543" y="7627"/>
                    <a:pt x="13815" y="7627"/>
                  </a:cubicBezTo>
                  <a:cubicBezTo>
                    <a:pt x="15001" y="7627"/>
                    <a:pt x="16180" y="6898"/>
                    <a:pt x="16962" y="5956"/>
                  </a:cubicBezTo>
                  <a:cubicBezTo>
                    <a:pt x="18315" y="4338"/>
                    <a:pt x="18859" y="2051"/>
                    <a:pt x="1838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32"/>
          <p:cNvSpPr txBox="1">
            <a:spLocks noGrp="1"/>
          </p:cNvSpPr>
          <p:nvPr>
            <p:ph type="ctrTitle"/>
          </p:nvPr>
        </p:nvSpPr>
        <p:spPr>
          <a:xfrm>
            <a:off x="194636" y="2560598"/>
            <a:ext cx="5128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NAQI </a:t>
            </a:r>
            <a:br>
              <a:rPr lang="en-US" sz="5400" dirty="0"/>
            </a:br>
            <a:r>
              <a:rPr lang="en-US" sz="5400" dirty="0"/>
              <a:t>WASH</a:t>
            </a:r>
            <a:endParaRPr sz="5400" b="1" dirty="0">
              <a:solidFill>
                <a:schemeClr val="lt1"/>
              </a:solidFill>
            </a:endParaRPr>
          </a:p>
        </p:txBody>
      </p:sp>
      <p:grpSp>
        <p:nvGrpSpPr>
          <p:cNvPr id="260" name="Google Shape;260;p32"/>
          <p:cNvGrpSpPr/>
          <p:nvPr/>
        </p:nvGrpSpPr>
        <p:grpSpPr>
          <a:xfrm>
            <a:off x="5935400" y="-19329"/>
            <a:ext cx="3273749" cy="1866575"/>
            <a:chOff x="5935401" y="-58325"/>
            <a:chExt cx="3273749" cy="1866575"/>
          </a:xfrm>
        </p:grpSpPr>
        <p:sp>
          <p:nvSpPr>
            <p:cNvPr id="261" name="Google Shape;261;p32"/>
            <p:cNvSpPr/>
            <p:nvPr/>
          </p:nvSpPr>
          <p:spPr>
            <a:xfrm>
              <a:off x="8232750" y="1204050"/>
              <a:ext cx="604200" cy="60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 flipH="1">
              <a:off x="5935401" y="-58325"/>
              <a:ext cx="3273749" cy="1406965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 flipH="1">
              <a:off x="6680250" y="0"/>
              <a:ext cx="2463750" cy="1058850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2"/>
          <p:cNvSpPr txBox="1"/>
          <p:nvPr/>
        </p:nvSpPr>
        <p:spPr>
          <a:xfrm>
            <a:off x="10389000" y="6002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486" y="0"/>
            <a:ext cx="1107514" cy="103942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312" y="0"/>
            <a:ext cx="3609581" cy="1340433"/>
          </a:xfrm>
        </p:spPr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435" r="-1156" b="15991"/>
          <a:stretch/>
        </p:blipFill>
        <p:spPr>
          <a:xfrm>
            <a:off x="519283" y="1441937"/>
            <a:ext cx="7642421" cy="3112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0F6DDD-59BC-104A-BB71-924B30BF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8" y="0"/>
            <a:ext cx="698552" cy="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1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312" y="0"/>
            <a:ext cx="3609581" cy="1340433"/>
          </a:xfrm>
        </p:spPr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5"/>
          <a:stretch/>
        </p:blipFill>
        <p:spPr>
          <a:xfrm>
            <a:off x="875568" y="1340433"/>
            <a:ext cx="7410450" cy="3355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CF0ED3-8B87-70CD-8946-46A20399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8" y="0"/>
            <a:ext cx="698552" cy="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312" y="0"/>
            <a:ext cx="3609581" cy="1340433"/>
          </a:xfrm>
        </p:spPr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" b="23532"/>
          <a:stretch/>
        </p:blipFill>
        <p:spPr>
          <a:xfrm>
            <a:off x="2720974" y="1000528"/>
            <a:ext cx="4356834" cy="3756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86B408-B7D5-AA21-34F5-DA8DCB142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8" y="0"/>
            <a:ext cx="698552" cy="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7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209" y="543464"/>
            <a:ext cx="3609581" cy="641693"/>
          </a:xfrm>
        </p:spPr>
        <p:txBody>
          <a:bodyPr/>
          <a:lstStyle/>
          <a:p>
            <a:r>
              <a:rPr lang="en-US" dirty="0"/>
              <a:t>Database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C9EA1-11C9-0C98-8B0F-EA9BFE65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8" y="1262796"/>
            <a:ext cx="4208827" cy="309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F6C11-95C2-96D4-E43C-2FAACD13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185157"/>
            <a:ext cx="4535924" cy="3174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482A7-DFD5-A589-3FD1-458E8072B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8" y="0"/>
            <a:ext cx="698552" cy="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1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8"/>
          <p:cNvSpPr/>
          <p:nvPr/>
        </p:nvSpPr>
        <p:spPr>
          <a:xfrm rot="-5400000">
            <a:off x="2440617" y="156099"/>
            <a:ext cx="4262760" cy="5315743"/>
          </a:xfrm>
          <a:custGeom>
            <a:avLst/>
            <a:gdLst/>
            <a:ahLst/>
            <a:cxnLst/>
            <a:rect l="l" t="t" r="r" b="b"/>
            <a:pathLst>
              <a:path w="8622" h="9625" extrusionOk="0">
                <a:moveTo>
                  <a:pt x="4436" y="0"/>
                </a:moveTo>
                <a:cubicBezTo>
                  <a:pt x="1928" y="0"/>
                  <a:pt x="0" y="4791"/>
                  <a:pt x="1452" y="7627"/>
                </a:cubicBezTo>
                <a:cubicBezTo>
                  <a:pt x="2178" y="9033"/>
                  <a:pt x="3530" y="9624"/>
                  <a:pt x="4819" y="9624"/>
                </a:cubicBezTo>
                <a:cubicBezTo>
                  <a:pt x="6203" y="9624"/>
                  <a:pt x="7514" y="8941"/>
                  <a:pt x="7896" y="7850"/>
                </a:cubicBezTo>
                <a:cubicBezTo>
                  <a:pt x="8622" y="5744"/>
                  <a:pt x="7771" y="332"/>
                  <a:pt x="4646" y="11"/>
                </a:cubicBezTo>
                <a:cubicBezTo>
                  <a:pt x="4576" y="4"/>
                  <a:pt x="4506" y="0"/>
                  <a:pt x="44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8"/>
          <p:cNvSpPr txBox="1">
            <a:spLocks noGrp="1"/>
          </p:cNvSpPr>
          <p:nvPr>
            <p:ph type="title"/>
          </p:nvPr>
        </p:nvSpPr>
        <p:spPr>
          <a:xfrm>
            <a:off x="2212797" y="1823925"/>
            <a:ext cx="4718400" cy="14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</a:rPr>
              <a:t>Used Technologies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581" name="Google Shape;581;p48"/>
          <p:cNvSpPr/>
          <p:nvPr/>
        </p:nvSpPr>
        <p:spPr>
          <a:xfrm>
            <a:off x="4068597" y="612319"/>
            <a:ext cx="1006800" cy="100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8"/>
          <p:cNvSpPr txBox="1">
            <a:spLocks noGrp="1"/>
          </p:cNvSpPr>
          <p:nvPr>
            <p:ph type="title" idx="4294967295"/>
          </p:nvPr>
        </p:nvSpPr>
        <p:spPr>
          <a:xfrm>
            <a:off x="4200447" y="744175"/>
            <a:ext cx="743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03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D8C36-315D-55F2-3BF5-403C1F20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829" y="284515"/>
            <a:ext cx="698552" cy="65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</a:t>
            </a:r>
            <a:endParaRPr dirty="0"/>
          </a:p>
        </p:txBody>
      </p:sp>
      <p:sp>
        <p:nvSpPr>
          <p:cNvPr id="397" name="Google Shape;397;p40"/>
          <p:cNvSpPr txBox="1">
            <a:spLocks noGrp="1"/>
          </p:cNvSpPr>
          <p:nvPr>
            <p:ph type="title" idx="2"/>
          </p:nvPr>
        </p:nvSpPr>
        <p:spPr>
          <a:xfrm>
            <a:off x="713100" y="3049625"/>
            <a:ext cx="2446200" cy="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MVC .Net Core</a:t>
            </a:r>
            <a:endParaRPr dirty="0"/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 idx="3"/>
          </p:nvPr>
        </p:nvSpPr>
        <p:spPr>
          <a:xfrm>
            <a:off x="3348900" y="3049625"/>
            <a:ext cx="2446200" cy="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Server</a:t>
            </a:r>
            <a:endParaRPr dirty="0"/>
          </a:p>
        </p:txBody>
      </p:sp>
      <p:sp>
        <p:nvSpPr>
          <p:cNvPr id="401" name="Google Shape;401;p40"/>
          <p:cNvSpPr txBox="1">
            <a:spLocks noGrp="1"/>
          </p:cNvSpPr>
          <p:nvPr>
            <p:ph type="title" idx="5"/>
          </p:nvPr>
        </p:nvSpPr>
        <p:spPr>
          <a:xfrm>
            <a:off x="5984700" y="3049625"/>
            <a:ext cx="2446200" cy="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SignalR</a:t>
            </a:r>
            <a:endParaRPr dirty="0"/>
          </a:p>
        </p:txBody>
      </p:sp>
      <p:sp>
        <p:nvSpPr>
          <p:cNvPr id="403" name="Google Shape;403;p40"/>
          <p:cNvSpPr/>
          <p:nvPr/>
        </p:nvSpPr>
        <p:spPr>
          <a:xfrm>
            <a:off x="1421038" y="1678188"/>
            <a:ext cx="1030200" cy="103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0"/>
          <p:cNvSpPr/>
          <p:nvPr/>
        </p:nvSpPr>
        <p:spPr>
          <a:xfrm>
            <a:off x="4056888" y="1678188"/>
            <a:ext cx="1030200" cy="103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6692738" y="1678188"/>
            <a:ext cx="1030200" cy="103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0"/>
          <p:cNvSpPr txBox="1">
            <a:spLocks noGrp="1"/>
          </p:cNvSpPr>
          <p:nvPr>
            <p:ph type="title" idx="7"/>
          </p:nvPr>
        </p:nvSpPr>
        <p:spPr>
          <a:xfrm>
            <a:off x="1564650" y="1971139"/>
            <a:ext cx="7431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40"/>
          <p:cNvSpPr txBox="1">
            <a:spLocks noGrp="1"/>
          </p:cNvSpPr>
          <p:nvPr>
            <p:ph type="title" idx="8"/>
          </p:nvPr>
        </p:nvSpPr>
        <p:spPr>
          <a:xfrm>
            <a:off x="4200450" y="1971139"/>
            <a:ext cx="7431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p40"/>
          <p:cNvSpPr txBox="1">
            <a:spLocks noGrp="1"/>
          </p:cNvSpPr>
          <p:nvPr>
            <p:ph type="title" idx="9"/>
          </p:nvPr>
        </p:nvSpPr>
        <p:spPr>
          <a:xfrm>
            <a:off x="6836250" y="1971139"/>
            <a:ext cx="7431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32B10-0547-41D4-EB9C-578017681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8" y="0"/>
            <a:ext cx="698552" cy="65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5"/>
          <p:cNvSpPr/>
          <p:nvPr/>
        </p:nvSpPr>
        <p:spPr>
          <a:xfrm>
            <a:off x="713100" y="820144"/>
            <a:ext cx="1006800" cy="100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5"/>
          <p:cNvSpPr txBox="1">
            <a:spLocks noGrp="1"/>
          </p:cNvSpPr>
          <p:nvPr>
            <p:ph type="title"/>
          </p:nvPr>
        </p:nvSpPr>
        <p:spPr>
          <a:xfrm>
            <a:off x="713100" y="1922613"/>
            <a:ext cx="3602400" cy="16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How does the system work</a:t>
            </a:r>
          </a:p>
        </p:txBody>
      </p:sp>
      <p:sp>
        <p:nvSpPr>
          <p:cNvPr id="816" name="Google Shape;816;p55"/>
          <p:cNvSpPr txBox="1">
            <a:spLocks noGrp="1"/>
          </p:cNvSpPr>
          <p:nvPr>
            <p:ph type="title" idx="2"/>
          </p:nvPr>
        </p:nvSpPr>
        <p:spPr>
          <a:xfrm>
            <a:off x="844950" y="973888"/>
            <a:ext cx="743100" cy="7431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818" name="Google Shape;8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0" y="-882800"/>
            <a:ext cx="5143500" cy="514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9" name="Google Shape;819;p55"/>
          <p:cNvSpPr/>
          <p:nvPr/>
        </p:nvSpPr>
        <p:spPr>
          <a:xfrm>
            <a:off x="4421325" y="81250"/>
            <a:ext cx="1006800" cy="1006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2CC39-BD09-7B04-C4E0-A5607978C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8" y="0"/>
            <a:ext cx="698552" cy="65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6" b="37507"/>
          <a:stretch/>
        </p:blipFill>
        <p:spPr>
          <a:xfrm>
            <a:off x="759124" y="697724"/>
            <a:ext cx="7323827" cy="4022292"/>
          </a:xfrm>
          <a:prstGeom prst="round2DiagRect">
            <a:avLst>
              <a:gd name="adj1" fmla="val 16667"/>
              <a:gd name="adj2" fmla="val 40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" r="825" b="25214"/>
          <a:stretch/>
        </p:blipFill>
        <p:spPr>
          <a:xfrm>
            <a:off x="1000664" y="530525"/>
            <a:ext cx="6711350" cy="4274388"/>
          </a:xfrm>
          <a:prstGeom prst="round2DiagRect">
            <a:avLst>
              <a:gd name="adj1" fmla="val 16667"/>
              <a:gd name="adj2" fmla="val 40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36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" t="270" r="-118" b="25901"/>
          <a:stretch/>
        </p:blipFill>
        <p:spPr>
          <a:xfrm>
            <a:off x="741871" y="555744"/>
            <a:ext cx="7116793" cy="4032011"/>
          </a:xfrm>
          <a:prstGeom prst="round2DiagRect">
            <a:avLst>
              <a:gd name="adj1" fmla="val 16667"/>
              <a:gd name="adj2" fmla="val 2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95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/>
          <p:nvPr/>
        </p:nvSpPr>
        <p:spPr>
          <a:xfrm rot="-5400000">
            <a:off x="2191099" y="-86122"/>
            <a:ext cx="4761801" cy="5315743"/>
          </a:xfrm>
          <a:custGeom>
            <a:avLst/>
            <a:gdLst/>
            <a:ahLst/>
            <a:cxnLst/>
            <a:rect l="l" t="t" r="r" b="b"/>
            <a:pathLst>
              <a:path w="8622" h="9625" extrusionOk="0">
                <a:moveTo>
                  <a:pt x="4436" y="0"/>
                </a:moveTo>
                <a:cubicBezTo>
                  <a:pt x="1928" y="0"/>
                  <a:pt x="0" y="4791"/>
                  <a:pt x="1452" y="7627"/>
                </a:cubicBezTo>
                <a:cubicBezTo>
                  <a:pt x="2178" y="9033"/>
                  <a:pt x="3530" y="9624"/>
                  <a:pt x="4819" y="9624"/>
                </a:cubicBezTo>
                <a:cubicBezTo>
                  <a:pt x="6203" y="9624"/>
                  <a:pt x="7514" y="8941"/>
                  <a:pt x="7896" y="7850"/>
                </a:cubicBezTo>
                <a:cubicBezTo>
                  <a:pt x="8622" y="5744"/>
                  <a:pt x="7771" y="332"/>
                  <a:pt x="4646" y="11"/>
                </a:cubicBezTo>
                <a:cubicBezTo>
                  <a:pt x="4576" y="4"/>
                  <a:pt x="4506" y="0"/>
                  <a:pt x="44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/>
          </p:nvPr>
        </p:nvSpPr>
        <p:spPr>
          <a:xfrm>
            <a:off x="3164229" y="842253"/>
            <a:ext cx="3228600" cy="5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Supervisor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1"/>
          </p:nvPr>
        </p:nvSpPr>
        <p:spPr>
          <a:xfrm>
            <a:off x="3038980" y="1398527"/>
            <a:ext cx="3353849" cy="405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Eng. Ahmed </a:t>
            </a:r>
            <a:r>
              <a:rPr lang="en-US" sz="1800" b="1" dirty="0" err="1"/>
              <a:t>Mamdouh</a:t>
            </a:r>
            <a:endParaRPr sz="1800" b="1" dirty="0"/>
          </a:p>
        </p:txBody>
      </p:sp>
      <p:sp>
        <p:nvSpPr>
          <p:cNvPr id="308" name="Google Shape;308;p35"/>
          <p:cNvSpPr/>
          <p:nvPr/>
        </p:nvSpPr>
        <p:spPr>
          <a:xfrm rot="10800000">
            <a:off x="312016" y="3336332"/>
            <a:ext cx="4623859" cy="1869893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5"/>
          <p:cNvSpPr/>
          <p:nvPr/>
        </p:nvSpPr>
        <p:spPr>
          <a:xfrm flipH="1">
            <a:off x="4032154" y="-58325"/>
            <a:ext cx="5176996" cy="2224926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1539375" y="930675"/>
            <a:ext cx="1006800" cy="100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6952850" y="3794050"/>
            <a:ext cx="474300" cy="47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20" y="0"/>
            <a:ext cx="1179980" cy="1107440"/>
          </a:xfrm>
          <a:prstGeom prst="rect">
            <a:avLst/>
          </a:prstGeom>
        </p:spPr>
      </p:pic>
      <p:sp>
        <p:nvSpPr>
          <p:cNvPr id="11" name="Google Shape;306;p35"/>
          <p:cNvSpPr txBox="1">
            <a:spLocks/>
          </p:cNvSpPr>
          <p:nvPr/>
        </p:nvSpPr>
        <p:spPr>
          <a:xfrm>
            <a:off x="3164229" y="2057252"/>
            <a:ext cx="3228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Team member</a:t>
            </a:r>
          </a:p>
        </p:txBody>
      </p:sp>
      <p:sp>
        <p:nvSpPr>
          <p:cNvPr id="12" name="Google Shape;307;p35"/>
          <p:cNvSpPr txBox="1">
            <a:spLocks/>
          </p:cNvSpPr>
          <p:nvPr/>
        </p:nvSpPr>
        <p:spPr>
          <a:xfrm>
            <a:off x="3038980" y="2517003"/>
            <a:ext cx="3353849" cy="4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800" b="1" dirty="0" err="1"/>
              <a:t>Reham</a:t>
            </a:r>
            <a:r>
              <a:rPr lang="en-US" sz="1800" b="1" dirty="0"/>
              <a:t> Samir</a:t>
            </a:r>
          </a:p>
          <a:p>
            <a:pPr marL="0" indent="0"/>
            <a:r>
              <a:rPr lang="en-US" sz="1800" b="1" dirty="0"/>
              <a:t>Weam Gamal</a:t>
            </a:r>
          </a:p>
          <a:p>
            <a:pPr marL="0" indent="0"/>
            <a:r>
              <a:rPr lang="en-US" sz="1800" b="1" dirty="0" err="1"/>
              <a:t>Menatallah</a:t>
            </a:r>
            <a:r>
              <a:rPr lang="en-US" sz="1800" b="1" dirty="0"/>
              <a:t> Ayman</a:t>
            </a:r>
          </a:p>
          <a:p>
            <a:pPr marL="0" indent="0"/>
            <a:r>
              <a:rPr lang="en-US" sz="1800" b="1" dirty="0"/>
              <a:t>Mahmoud </a:t>
            </a:r>
            <a:r>
              <a:rPr lang="en-US" sz="1800" b="1" dirty="0" err="1"/>
              <a:t>Khalifa</a:t>
            </a:r>
            <a:endParaRPr lang="en-US" sz="1800" b="1" dirty="0"/>
          </a:p>
          <a:p>
            <a:pPr marL="0" indent="0"/>
            <a:r>
              <a:rPr lang="en-US" sz="1800" b="1" dirty="0"/>
              <a:t>Mohamed </a:t>
            </a:r>
            <a:r>
              <a:rPr lang="en-US" sz="1800" b="1" dirty="0" err="1"/>
              <a:t>Refaat</a:t>
            </a:r>
            <a:endParaRPr lang="en-US"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" t="10306" r="118" b="31434"/>
          <a:stretch/>
        </p:blipFill>
        <p:spPr>
          <a:xfrm>
            <a:off x="983411" y="670851"/>
            <a:ext cx="6952891" cy="4152532"/>
          </a:xfrm>
          <a:prstGeom prst="round2DiagRect">
            <a:avLst>
              <a:gd name="adj1" fmla="val 16667"/>
              <a:gd name="adj2" fmla="val 40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50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11" b="19853"/>
          <a:stretch/>
        </p:blipFill>
        <p:spPr>
          <a:xfrm>
            <a:off x="609638" y="690112"/>
            <a:ext cx="7427129" cy="3986771"/>
          </a:xfrm>
          <a:prstGeom prst="round2DiagRect">
            <a:avLst>
              <a:gd name="adj1" fmla="val 16667"/>
              <a:gd name="adj2" fmla="val 40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7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35" b="3735"/>
          <a:stretch/>
        </p:blipFill>
        <p:spPr>
          <a:xfrm>
            <a:off x="609638" y="690112"/>
            <a:ext cx="7427129" cy="3986771"/>
          </a:xfrm>
          <a:prstGeom prst="round2DiagRect">
            <a:avLst>
              <a:gd name="adj1" fmla="val 16667"/>
              <a:gd name="adj2" fmla="val 40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54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" t="9789" r="589" b="33794"/>
          <a:stretch/>
        </p:blipFill>
        <p:spPr>
          <a:xfrm>
            <a:off x="759125" y="697724"/>
            <a:ext cx="7263442" cy="4020925"/>
          </a:xfrm>
          <a:prstGeom prst="round2DiagRect">
            <a:avLst>
              <a:gd name="adj1" fmla="val 16667"/>
              <a:gd name="adj2" fmla="val 40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392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" t="9145" r="117" b="3167"/>
          <a:stretch/>
        </p:blipFill>
        <p:spPr>
          <a:xfrm>
            <a:off x="828136" y="697724"/>
            <a:ext cx="7254815" cy="4022292"/>
          </a:xfrm>
          <a:prstGeom prst="round2DiagRect">
            <a:avLst>
              <a:gd name="adj1" fmla="val 16667"/>
              <a:gd name="adj2" fmla="val 40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92" b="7392"/>
          <a:stretch/>
        </p:blipFill>
        <p:spPr>
          <a:xfrm>
            <a:off x="759124" y="697724"/>
            <a:ext cx="7323827" cy="4022292"/>
          </a:xfrm>
          <a:prstGeom prst="round2DiagRect">
            <a:avLst>
              <a:gd name="adj1" fmla="val 16667"/>
              <a:gd name="adj2" fmla="val 40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652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7" y="1"/>
            <a:ext cx="891572" cy="83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60DE4-ED03-FFE1-7D40-D66956FE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9" r="2979"/>
          <a:stretch/>
        </p:blipFill>
        <p:spPr>
          <a:xfrm>
            <a:off x="759124" y="697724"/>
            <a:ext cx="7493303" cy="4022292"/>
          </a:xfrm>
          <a:prstGeom prst="round2DiagRect">
            <a:avLst>
              <a:gd name="adj1" fmla="val 16667"/>
              <a:gd name="adj2" fmla="val 40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63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0"/>
          <p:cNvSpPr/>
          <p:nvPr/>
        </p:nvSpPr>
        <p:spPr>
          <a:xfrm>
            <a:off x="4880625" y="836556"/>
            <a:ext cx="1006800" cy="100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0"/>
          <p:cNvSpPr txBox="1">
            <a:spLocks noGrp="1"/>
          </p:cNvSpPr>
          <p:nvPr>
            <p:ph type="title"/>
          </p:nvPr>
        </p:nvSpPr>
        <p:spPr>
          <a:xfrm>
            <a:off x="5049165" y="1111185"/>
            <a:ext cx="3140400" cy="16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Live  Demo</a:t>
            </a:r>
            <a:endParaRPr dirty="0"/>
          </a:p>
        </p:txBody>
      </p:sp>
      <p:sp>
        <p:nvSpPr>
          <p:cNvPr id="988" name="Google Shape;988;p60"/>
          <p:cNvSpPr txBox="1">
            <a:spLocks noGrp="1"/>
          </p:cNvSpPr>
          <p:nvPr>
            <p:ph type="title" idx="2"/>
          </p:nvPr>
        </p:nvSpPr>
        <p:spPr>
          <a:xfrm>
            <a:off x="5012475" y="968400"/>
            <a:ext cx="743100" cy="7431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989" name="Google Shape;989;p60"/>
          <p:cNvGrpSpPr/>
          <p:nvPr/>
        </p:nvGrpSpPr>
        <p:grpSpPr>
          <a:xfrm rot="10800000">
            <a:off x="5433737" y="4111279"/>
            <a:ext cx="3718262" cy="1032224"/>
            <a:chOff x="1367050" y="3059225"/>
            <a:chExt cx="1407100" cy="848450"/>
          </a:xfrm>
        </p:grpSpPr>
        <p:sp>
          <p:nvSpPr>
            <p:cNvPr id="990" name="Google Shape;990;p60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0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60"/>
          <p:cNvGrpSpPr/>
          <p:nvPr/>
        </p:nvGrpSpPr>
        <p:grpSpPr>
          <a:xfrm>
            <a:off x="46" y="-12227"/>
            <a:ext cx="3261658" cy="1332576"/>
            <a:chOff x="1367050" y="3059225"/>
            <a:chExt cx="1407100" cy="848450"/>
          </a:xfrm>
        </p:grpSpPr>
        <p:sp>
          <p:nvSpPr>
            <p:cNvPr id="993" name="Google Shape;993;p60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0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60"/>
          <p:cNvSpPr/>
          <p:nvPr/>
        </p:nvSpPr>
        <p:spPr>
          <a:xfrm flipH="1">
            <a:off x="-161974" y="-84786"/>
            <a:ext cx="5971878" cy="1938993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0"/>
          <p:cNvSpPr/>
          <p:nvPr/>
        </p:nvSpPr>
        <p:spPr>
          <a:xfrm>
            <a:off x="7723107" y="3261480"/>
            <a:ext cx="1158000" cy="1158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4C57A-DBFC-BEF9-9E52-DCDC044B6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8" y="0"/>
            <a:ext cx="698552" cy="65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62"/>
          <p:cNvGrpSpPr/>
          <p:nvPr/>
        </p:nvGrpSpPr>
        <p:grpSpPr>
          <a:xfrm rot="10800000">
            <a:off x="983408" y="2285997"/>
            <a:ext cx="8531527" cy="2857489"/>
            <a:chOff x="1367050" y="3059225"/>
            <a:chExt cx="1407100" cy="84845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024" name="Google Shape;1024;p6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6" name="Google Shape;1026;p62"/>
          <p:cNvSpPr txBox="1">
            <a:spLocks noGrp="1"/>
          </p:cNvSpPr>
          <p:nvPr>
            <p:ph type="title"/>
          </p:nvPr>
        </p:nvSpPr>
        <p:spPr>
          <a:xfrm flipH="1">
            <a:off x="6182797" y="3713563"/>
            <a:ext cx="2725946" cy="975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THANK YOU </a:t>
            </a:r>
            <a:endParaRPr sz="4000" dirty="0"/>
          </a:p>
        </p:txBody>
      </p:sp>
      <p:sp>
        <p:nvSpPr>
          <p:cNvPr id="1027" name="Google Shape;1027;p62"/>
          <p:cNvSpPr/>
          <p:nvPr/>
        </p:nvSpPr>
        <p:spPr>
          <a:xfrm flipH="1">
            <a:off x="77725" y="-84775"/>
            <a:ext cx="4726175" cy="135518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550032-B1CB-7F2E-AFA4-BE37D32AF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42" y="2575065"/>
            <a:ext cx="1488427" cy="139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3435303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6173728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685215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5271528" y="3050531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2521440" y="3050531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1"/>
          </p:nvPr>
        </p:nvSpPr>
        <p:spPr>
          <a:xfrm>
            <a:off x="717200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Introduction</a:t>
            </a:r>
            <a:endParaRPr sz="2000" dirty="0"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System Overview</a:t>
            </a:r>
            <a:endParaRPr sz="2000" dirty="0"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3"/>
          </p:nvPr>
        </p:nvSpPr>
        <p:spPr>
          <a:xfrm>
            <a:off x="6204443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Used Technologies</a:t>
            </a:r>
            <a:endParaRPr sz="20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title" idx="7"/>
          </p:nvPr>
        </p:nvSpPr>
        <p:spPr>
          <a:xfrm>
            <a:off x="717200" y="1385425"/>
            <a:ext cx="435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title" idx="8"/>
          </p:nvPr>
        </p:nvSpPr>
        <p:spPr>
          <a:xfrm>
            <a:off x="3460821" y="1385425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9"/>
          </p:nvPr>
        </p:nvSpPr>
        <p:spPr>
          <a:xfrm>
            <a:off x="6204443" y="1385425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4"/>
          <p:cNvSpPr txBox="1">
            <a:spLocks noGrp="1"/>
          </p:cNvSpPr>
          <p:nvPr>
            <p:ph type="subTitle" idx="13"/>
          </p:nvPr>
        </p:nvSpPr>
        <p:spPr>
          <a:xfrm>
            <a:off x="2553425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How does it work</a:t>
            </a:r>
            <a:endParaRPr sz="20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4"/>
          </p:nvPr>
        </p:nvSpPr>
        <p:spPr>
          <a:xfrm>
            <a:off x="5401133" y="3557993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Live Demo</a:t>
            </a:r>
            <a:endParaRPr sz="2000" dirty="0"/>
          </a:p>
        </p:txBody>
      </p:sp>
      <p:sp>
        <p:nvSpPr>
          <p:cNvPr id="298" name="Google Shape;298;p34"/>
          <p:cNvSpPr txBox="1">
            <a:spLocks noGrp="1"/>
          </p:cNvSpPr>
          <p:nvPr>
            <p:ph type="title" idx="19"/>
          </p:nvPr>
        </p:nvSpPr>
        <p:spPr>
          <a:xfrm>
            <a:off x="2553425" y="3157000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 idx="20"/>
          </p:nvPr>
        </p:nvSpPr>
        <p:spPr>
          <a:xfrm>
            <a:off x="5297046" y="3157000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56" y="0"/>
            <a:ext cx="1130444" cy="106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l="14617" r="35544"/>
          <a:stretch/>
        </p:blipFill>
        <p:spPr>
          <a:xfrm>
            <a:off x="4586800" y="0"/>
            <a:ext cx="45572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/>
          <p:nvPr/>
        </p:nvSpPr>
        <p:spPr>
          <a:xfrm>
            <a:off x="1782450" y="827419"/>
            <a:ext cx="1006800" cy="100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361537" y="1819743"/>
            <a:ext cx="4031015" cy="1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INTRODUCTION</a:t>
            </a:r>
            <a:endParaRPr sz="4400" dirty="0"/>
          </a:p>
        </p:txBody>
      </p:sp>
      <p:sp>
        <p:nvSpPr>
          <p:cNvPr id="339" name="Google Shape;339;p37"/>
          <p:cNvSpPr txBox="1">
            <a:spLocks noGrp="1"/>
          </p:cNvSpPr>
          <p:nvPr>
            <p:ph type="title" idx="2"/>
          </p:nvPr>
        </p:nvSpPr>
        <p:spPr>
          <a:xfrm>
            <a:off x="1914300" y="974950"/>
            <a:ext cx="743100" cy="7431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40" name="Google Shape;340;p37"/>
          <p:cNvGrpSpPr/>
          <p:nvPr/>
        </p:nvGrpSpPr>
        <p:grpSpPr>
          <a:xfrm>
            <a:off x="4541916" y="3206217"/>
            <a:ext cx="4796334" cy="2000008"/>
            <a:chOff x="4541916" y="3206217"/>
            <a:chExt cx="4796334" cy="2000008"/>
          </a:xfrm>
        </p:grpSpPr>
        <p:sp>
          <p:nvSpPr>
            <p:cNvPr id="341" name="Google Shape;341;p37"/>
            <p:cNvSpPr/>
            <p:nvPr/>
          </p:nvSpPr>
          <p:spPr>
            <a:xfrm rot="10800000" flipH="1">
              <a:off x="4541916" y="3336332"/>
              <a:ext cx="4796334" cy="1869893"/>
            </a:xfrm>
            <a:custGeom>
              <a:avLst/>
              <a:gdLst/>
              <a:ahLst/>
              <a:cxnLst/>
              <a:rect l="l" t="t" r="r" b="b"/>
              <a:pathLst>
                <a:path w="18860" h="7627" extrusionOk="0">
                  <a:moveTo>
                    <a:pt x="1" y="0"/>
                  </a:moveTo>
                  <a:cubicBezTo>
                    <a:pt x="764" y="988"/>
                    <a:pt x="2025" y="1570"/>
                    <a:pt x="3281" y="1570"/>
                  </a:cubicBezTo>
                  <a:cubicBezTo>
                    <a:pt x="3585" y="1570"/>
                    <a:pt x="3889" y="1536"/>
                    <a:pt x="4185" y="1465"/>
                  </a:cubicBezTo>
                  <a:cubicBezTo>
                    <a:pt x="4994" y="1256"/>
                    <a:pt x="5761" y="795"/>
                    <a:pt x="6598" y="795"/>
                  </a:cubicBezTo>
                  <a:cubicBezTo>
                    <a:pt x="7686" y="795"/>
                    <a:pt x="8649" y="1549"/>
                    <a:pt x="9235" y="2455"/>
                  </a:cubicBezTo>
                  <a:cubicBezTo>
                    <a:pt x="9848" y="3348"/>
                    <a:pt x="10197" y="4394"/>
                    <a:pt x="10713" y="5329"/>
                  </a:cubicBezTo>
                  <a:cubicBezTo>
                    <a:pt x="11243" y="6291"/>
                    <a:pt x="11969" y="7198"/>
                    <a:pt x="13001" y="7505"/>
                  </a:cubicBezTo>
                  <a:cubicBezTo>
                    <a:pt x="13270" y="7588"/>
                    <a:pt x="13543" y="7627"/>
                    <a:pt x="13815" y="7627"/>
                  </a:cubicBezTo>
                  <a:cubicBezTo>
                    <a:pt x="15001" y="7627"/>
                    <a:pt x="16180" y="6898"/>
                    <a:pt x="16962" y="5956"/>
                  </a:cubicBezTo>
                  <a:cubicBezTo>
                    <a:pt x="18315" y="4338"/>
                    <a:pt x="18859" y="2051"/>
                    <a:pt x="1838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7160115" y="3206217"/>
              <a:ext cx="701700" cy="7017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7"/>
          <p:cNvSpPr/>
          <p:nvPr/>
        </p:nvSpPr>
        <p:spPr>
          <a:xfrm rot="5400000">
            <a:off x="2519690" y="2005150"/>
            <a:ext cx="5164037" cy="1119587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"/>
          <p:cNvSpPr/>
          <p:nvPr/>
        </p:nvSpPr>
        <p:spPr>
          <a:xfrm>
            <a:off x="3656400" y="-15681"/>
            <a:ext cx="3271083" cy="800100"/>
          </a:xfrm>
          <a:custGeom>
            <a:avLst/>
            <a:gdLst/>
            <a:ahLst/>
            <a:cxnLst/>
            <a:rect l="l" t="t" r="r" b="b"/>
            <a:pathLst>
              <a:path w="27952" h="6837" extrusionOk="0">
                <a:moveTo>
                  <a:pt x="22461" y="0"/>
                </a:moveTo>
                <a:cubicBezTo>
                  <a:pt x="14379" y="0"/>
                  <a:pt x="210" y="72"/>
                  <a:pt x="210" y="72"/>
                </a:cubicBezTo>
                <a:cubicBezTo>
                  <a:pt x="210" y="72"/>
                  <a:pt x="1" y="5135"/>
                  <a:pt x="4716" y="6362"/>
                </a:cubicBezTo>
                <a:cubicBezTo>
                  <a:pt x="5999" y="6692"/>
                  <a:pt x="7149" y="6836"/>
                  <a:pt x="8195" y="6836"/>
                </a:cubicBezTo>
                <a:cubicBezTo>
                  <a:pt x="11004" y="6836"/>
                  <a:pt x="13058" y="5794"/>
                  <a:pt x="14898" y="4493"/>
                </a:cubicBezTo>
                <a:cubicBezTo>
                  <a:pt x="17378" y="2785"/>
                  <a:pt x="19213" y="1631"/>
                  <a:pt x="23091" y="1631"/>
                </a:cubicBezTo>
                <a:cubicBezTo>
                  <a:pt x="23203" y="1631"/>
                  <a:pt x="23318" y="1632"/>
                  <a:pt x="23435" y="1634"/>
                </a:cubicBezTo>
                <a:cubicBezTo>
                  <a:pt x="23528" y="1635"/>
                  <a:pt x="23620" y="1636"/>
                  <a:pt x="23710" y="1636"/>
                </a:cubicBezTo>
                <a:cubicBezTo>
                  <a:pt x="27566" y="1636"/>
                  <a:pt x="27913" y="207"/>
                  <a:pt x="27940" y="44"/>
                </a:cubicBezTo>
                <a:cubicBezTo>
                  <a:pt x="27952" y="12"/>
                  <a:pt x="25693" y="0"/>
                  <a:pt x="224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7"/>
          <p:cNvSpPr/>
          <p:nvPr/>
        </p:nvSpPr>
        <p:spPr>
          <a:xfrm flipH="1">
            <a:off x="3263686" y="-49473"/>
            <a:ext cx="2461041" cy="96485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274" y="0"/>
            <a:ext cx="996725" cy="935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312" y="0"/>
            <a:ext cx="3609581" cy="1340433"/>
          </a:xfrm>
        </p:spPr>
        <p:txBody>
          <a:bodyPr/>
          <a:lstStyle/>
          <a:p>
            <a:r>
              <a:rPr lang="en-US" dirty="0"/>
              <a:t>System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70" y="1340434"/>
            <a:ext cx="6716030" cy="3505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B0916-0EBF-6F8C-A47D-07C367A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512" y="-69011"/>
            <a:ext cx="983488" cy="9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9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423" y="1134207"/>
            <a:ext cx="3559862" cy="1063869"/>
          </a:xfrm>
        </p:spPr>
        <p:txBody>
          <a:bodyPr/>
          <a:lstStyle/>
          <a:p>
            <a:r>
              <a:rPr lang="en-US" sz="4000" dirty="0"/>
              <a:t>Meetings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20" y="727443"/>
            <a:ext cx="5145750" cy="18773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5" y="2945425"/>
            <a:ext cx="5458990" cy="2004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2A756D-A78A-3CC1-351B-01B52F96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8" y="0"/>
            <a:ext cx="698552" cy="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836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740" y="327804"/>
            <a:ext cx="4649162" cy="957395"/>
          </a:xfrm>
        </p:spPr>
        <p:txBody>
          <a:bodyPr/>
          <a:lstStyle/>
          <a:p>
            <a:pPr algn="ctr"/>
            <a:r>
              <a:rPr lang="en-US" dirty="0"/>
              <a:t>Project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81" t="1320" r="338" b="2637"/>
          <a:stretch/>
        </p:blipFill>
        <p:spPr>
          <a:xfrm>
            <a:off x="325494" y="1604073"/>
            <a:ext cx="8493011" cy="27300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2A756D-A78A-3CC1-351B-01B52F96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76" y="-29736"/>
            <a:ext cx="832624" cy="7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038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 txBox="1">
            <a:spLocks noGrp="1"/>
          </p:cNvSpPr>
          <p:nvPr>
            <p:ph type="title"/>
          </p:nvPr>
        </p:nvSpPr>
        <p:spPr>
          <a:xfrm>
            <a:off x="5119725" y="2003825"/>
            <a:ext cx="3085500" cy="14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OVERVIEW</a:t>
            </a:r>
            <a:endParaRPr dirty="0"/>
          </a:p>
        </p:txBody>
      </p:sp>
      <p:pic>
        <p:nvPicPr>
          <p:cNvPr id="431" name="Google Shape;4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624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159075" y="846644"/>
            <a:ext cx="1006800" cy="100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2"/>
          </p:nvPr>
        </p:nvSpPr>
        <p:spPr>
          <a:xfrm>
            <a:off x="6277500" y="978505"/>
            <a:ext cx="743100" cy="7431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5" name="Google Shape;435;p43"/>
          <p:cNvSpPr/>
          <p:nvPr/>
        </p:nvSpPr>
        <p:spPr>
          <a:xfrm rot="-5400000" flipH="1">
            <a:off x="1690800" y="2264378"/>
            <a:ext cx="5164037" cy="601132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3"/>
          <p:cNvSpPr/>
          <p:nvPr/>
        </p:nvSpPr>
        <p:spPr>
          <a:xfrm>
            <a:off x="-55399" y="3495671"/>
            <a:ext cx="4750667" cy="1692943"/>
          </a:xfrm>
          <a:custGeom>
            <a:avLst/>
            <a:gdLst/>
            <a:ahLst/>
            <a:cxnLst/>
            <a:rect l="l" t="t" r="r" b="b"/>
            <a:pathLst>
              <a:path w="21635" h="7710" extrusionOk="0">
                <a:moveTo>
                  <a:pt x="8230" y="0"/>
                </a:moveTo>
                <a:cubicBezTo>
                  <a:pt x="7155" y="0"/>
                  <a:pt x="6036" y="381"/>
                  <a:pt x="5092" y="930"/>
                </a:cubicBezTo>
                <a:cubicBezTo>
                  <a:pt x="2567" y="2381"/>
                  <a:pt x="698" y="4891"/>
                  <a:pt x="1" y="7709"/>
                </a:cubicBezTo>
                <a:lnTo>
                  <a:pt x="21635" y="7709"/>
                </a:lnTo>
                <a:cubicBezTo>
                  <a:pt x="21635" y="7444"/>
                  <a:pt x="21621" y="7165"/>
                  <a:pt x="21537" y="6900"/>
                </a:cubicBezTo>
                <a:cubicBezTo>
                  <a:pt x="21133" y="5505"/>
                  <a:pt x="19473" y="4947"/>
                  <a:pt x="18050" y="4891"/>
                </a:cubicBezTo>
                <a:cubicBezTo>
                  <a:pt x="16613" y="4822"/>
                  <a:pt x="15079" y="5031"/>
                  <a:pt x="13824" y="4320"/>
                </a:cubicBezTo>
                <a:cubicBezTo>
                  <a:pt x="12275" y="3427"/>
                  <a:pt x="11662" y="1418"/>
                  <a:pt x="10141" y="498"/>
                </a:cubicBezTo>
                <a:cubicBezTo>
                  <a:pt x="9557" y="149"/>
                  <a:pt x="8902" y="0"/>
                  <a:pt x="8230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3"/>
          <p:cNvSpPr/>
          <p:nvPr/>
        </p:nvSpPr>
        <p:spPr>
          <a:xfrm flipH="1">
            <a:off x="3972250" y="0"/>
            <a:ext cx="2468114" cy="742050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43"/>
          <p:cNvGrpSpPr/>
          <p:nvPr/>
        </p:nvGrpSpPr>
        <p:grpSpPr>
          <a:xfrm rot="10800000">
            <a:off x="4173033" y="4124417"/>
            <a:ext cx="4978883" cy="1032224"/>
            <a:chOff x="1367050" y="3059225"/>
            <a:chExt cx="1407100" cy="848450"/>
          </a:xfrm>
        </p:grpSpPr>
        <p:sp>
          <p:nvSpPr>
            <p:cNvPr id="439" name="Google Shape;439;p43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B72072-52FA-85B9-1FB9-9125A1CB1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25" y="-1"/>
            <a:ext cx="938775" cy="881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312" y="0"/>
            <a:ext cx="3609581" cy="1340433"/>
          </a:xfrm>
        </p:spPr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t="2434" r="745" b="4239"/>
          <a:stretch/>
        </p:blipFill>
        <p:spPr>
          <a:xfrm>
            <a:off x="483577" y="1424353"/>
            <a:ext cx="7262446" cy="3217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75B4AD-2F82-BC29-91CD-ED7D7723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48" y="0"/>
            <a:ext cx="698552" cy="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r Wash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7F2F0"/>
      </a:accent1>
      <a:accent2>
        <a:srgbClr val="A6E8E6"/>
      </a:accent2>
      <a:accent3>
        <a:srgbClr val="32C9CB"/>
      </a:accent3>
      <a:accent4>
        <a:srgbClr val="1CA1B7"/>
      </a:accent4>
      <a:accent5>
        <a:srgbClr val="AAB4BD"/>
      </a:accent5>
      <a:accent6>
        <a:srgbClr val="6E8A9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81</Words>
  <Application>Microsoft Office PowerPoint</Application>
  <PresentationFormat>On-screen Show (16:9)</PresentationFormat>
  <Paragraphs>47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Oswald</vt:lpstr>
      <vt:lpstr>Arial</vt:lpstr>
      <vt:lpstr>Barlow</vt:lpstr>
      <vt:lpstr>Car Wash Business Plan by Slidesgo</vt:lpstr>
      <vt:lpstr>NAQI  WASH</vt:lpstr>
      <vt:lpstr>Supervisor</vt:lpstr>
      <vt:lpstr>TABLE OF CONTENTS</vt:lpstr>
      <vt:lpstr>INTRODUCTION</vt:lpstr>
      <vt:lpstr>System Requirement</vt:lpstr>
      <vt:lpstr>Meetings</vt:lpstr>
      <vt:lpstr>Project Evaluation</vt:lpstr>
      <vt:lpstr>SYSTEM OVERVIEW</vt:lpstr>
      <vt:lpstr>ERD</vt:lpstr>
      <vt:lpstr>ERD</vt:lpstr>
      <vt:lpstr>ERD</vt:lpstr>
      <vt:lpstr>ERD</vt:lpstr>
      <vt:lpstr>Database Diagram</vt:lpstr>
      <vt:lpstr>Used Technologies</vt:lpstr>
      <vt:lpstr>TECHNOLOGIES</vt:lpstr>
      <vt:lpstr>How does the system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 Demo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NAQI  WASH</dc:title>
  <cp:lastModifiedBy>Menatallah Ayman</cp:lastModifiedBy>
  <cp:revision>10</cp:revision>
  <dcterms:modified xsi:type="dcterms:W3CDTF">2023-07-06T06:43:17Z</dcterms:modified>
</cp:coreProperties>
</file>